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717C8-39FA-4B79-BDE8-A73FFD9B94D4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0D9D4-945D-4FDA-933D-99C0C2C57A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20000" cy="2133600"/>
          </a:xfrm>
        </p:spPr>
        <p:txBody>
          <a:bodyPr/>
          <a:lstStyle/>
          <a:p>
            <a:r>
              <a:rPr lang="en-US" dirty="0" err="1"/>
              <a:t>Allez</a:t>
            </a:r>
            <a:r>
              <a:rPr lang="en-US" dirty="0"/>
              <a:t>, </a:t>
            </a:r>
            <a:r>
              <a:rPr lang="en-US" dirty="0" err="1"/>
              <a:t>Viens</a:t>
            </a:r>
            <a:r>
              <a:rPr lang="en-US" dirty="0"/>
              <a:t> 3</a:t>
            </a:r>
            <a:br>
              <a:rPr lang="en-US" dirty="0"/>
            </a:br>
            <a:r>
              <a:rPr lang="en-US" dirty="0" err="1"/>
              <a:t>Chapitre</a:t>
            </a:r>
            <a:r>
              <a:rPr lang="en-US" dirty="0"/>
              <a:t> 1.1: </a:t>
            </a:r>
            <a:r>
              <a:rPr lang="en-US" dirty="0" err="1"/>
              <a:t>Mise</a:t>
            </a:r>
            <a:r>
              <a:rPr lang="en-US" dirty="0"/>
              <a:t> en train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/>
              <a:t>Les </a:t>
            </a:r>
            <a:r>
              <a:rPr lang="en-US" dirty="0" err="1" smtClean="0"/>
              <a:t>Vacances</a:t>
            </a:r>
            <a:r>
              <a:rPr lang="en-US" dirty="0" smtClean="0"/>
              <a:t> </a:t>
            </a:r>
            <a:r>
              <a:rPr lang="en-US" smtClean="0"/>
              <a:t>de Hector</a:t>
            </a:r>
            <a:endParaRPr lang="en-US" dirty="0"/>
          </a:p>
        </p:txBody>
      </p:sp>
      <p:pic>
        <p:nvPicPr>
          <p:cNvPr id="2051" name="Picture 3" descr="fr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124200"/>
            <a:ext cx="3181350" cy="2886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Je me suis occupé des animaux.</a:t>
            </a:r>
          </a:p>
        </p:txBody>
      </p:sp>
      <p:pic>
        <p:nvPicPr>
          <p:cNvPr id="62467" name="Picture 3" descr="C:\Documents and Settings\Phyllis\My Documents\My Pictures\allezviens3chaav3chap1\animaux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267200"/>
            <a:ext cx="1782763" cy="1782763"/>
          </a:xfrm>
          <a:prstGeom prst="rect">
            <a:avLst/>
          </a:prstGeom>
          <a:noFill/>
        </p:spPr>
      </p:pic>
      <p:pic>
        <p:nvPicPr>
          <p:cNvPr id="62468" name="Picture 4" descr="C:\Documents and Settings\Phyllis\My Documents\My Pictures\allezviens3chaav3chap1\animaux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724400"/>
            <a:ext cx="1931988" cy="1063625"/>
          </a:xfrm>
          <a:prstGeom prst="rect">
            <a:avLst/>
          </a:prstGeom>
          <a:noFill/>
        </p:spPr>
      </p:pic>
      <p:pic>
        <p:nvPicPr>
          <p:cNvPr id="62469" name="Picture 5" descr="C:\Documents and Settings\Phyllis\My Documents\My Pictures\allezviens3chaav3chap1\animaux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657600"/>
            <a:ext cx="1635125" cy="2378075"/>
          </a:xfrm>
          <a:prstGeom prst="rect">
            <a:avLst/>
          </a:prstGeom>
          <a:noFill/>
        </p:spPr>
      </p:pic>
      <p:pic>
        <p:nvPicPr>
          <p:cNvPr id="62470" name="Picture 6" descr="C:\Documents and Settings\Phyllis\My Documents\My Pictures\allezviens3chaav3chap1\fermeanimaux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981200"/>
            <a:ext cx="1930400" cy="1303338"/>
          </a:xfrm>
          <a:prstGeom prst="rect">
            <a:avLst/>
          </a:prstGeom>
          <a:noFill/>
        </p:spPr>
      </p:pic>
      <p:pic>
        <p:nvPicPr>
          <p:cNvPr id="62471" name="Picture 7" descr="C:\Documents and Settings\Phyllis\My Documents\My Pictures\allezviens3chaav3chap1\fermeanimau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1981200"/>
            <a:ext cx="1930400" cy="130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J’ai repeint le garage.</a:t>
            </a:r>
          </a:p>
        </p:txBody>
      </p:sp>
      <p:pic>
        <p:nvPicPr>
          <p:cNvPr id="63491" name="Picture 3" descr="C:\Documents and Settings\Phyllis\My Documents\My Pictures\allezviens3chaav3chap1\paint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429000"/>
            <a:ext cx="1336675" cy="1782763"/>
          </a:xfrm>
          <a:prstGeom prst="rect">
            <a:avLst/>
          </a:prstGeom>
          <a:noFill/>
        </p:spPr>
      </p:pic>
      <p:pic>
        <p:nvPicPr>
          <p:cNvPr id="63493" name="Picture 5" descr="C:\Documents and Settings\Phyllis\My Documents\My Pictures\allezviens3chaav3chap1\garage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828800"/>
            <a:ext cx="4210050" cy="2806700"/>
          </a:xfrm>
          <a:prstGeom prst="rect">
            <a:avLst/>
          </a:prstGeom>
          <a:noFill/>
        </p:spPr>
      </p:pic>
      <p:pic>
        <p:nvPicPr>
          <p:cNvPr id="63492" name="Picture 4" descr="C:\Documents and Settings\Phyllis\My Documents\My Pictures\allezviens3chaav3chap1\paint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667000"/>
            <a:ext cx="1268413" cy="2079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924800" cy="1752600"/>
          </a:xfrm>
        </p:spPr>
        <p:txBody>
          <a:bodyPr/>
          <a:lstStyle/>
          <a:p>
            <a:r>
              <a:rPr lang="en-US"/>
              <a:t>Je ne me suis pas ennuyé une seconde!</a:t>
            </a:r>
          </a:p>
        </p:txBody>
      </p:sp>
      <p:pic>
        <p:nvPicPr>
          <p:cNvPr id="64515" name="Picture 3" descr="C:\Documents and Settings\Phyllis\My Documents\My Pictures\allezviens3chaav3chap1\bored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743200"/>
            <a:ext cx="3124200" cy="2084388"/>
          </a:xfrm>
          <a:prstGeom prst="rect">
            <a:avLst/>
          </a:prstGeom>
          <a:noFill/>
        </p:spPr>
      </p:pic>
      <p:sp>
        <p:nvSpPr>
          <p:cNvPr id="64517" name="Line 5"/>
          <p:cNvSpPr>
            <a:spLocks noChangeShapeType="1"/>
          </p:cNvSpPr>
          <p:nvPr/>
        </p:nvSpPr>
        <p:spPr bwMode="auto">
          <a:xfrm flipV="1">
            <a:off x="2819400" y="2514600"/>
            <a:ext cx="3733800" cy="2438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2743200" y="2514600"/>
            <a:ext cx="4114800" cy="2286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3" descr="C:\Documents and Settings\Phyllis\My Documents\My Pictures\allezviens3chaav3chap1\bon_voyage_stamp_lg_cl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28600"/>
            <a:ext cx="2949575" cy="3992563"/>
          </a:xfrm>
          <a:prstGeom prst="rect">
            <a:avLst/>
          </a:prstGeom>
          <a:noFill/>
        </p:spPr>
      </p:pic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962400"/>
            <a:ext cx="7848600" cy="2438400"/>
          </a:xfrm>
        </p:spPr>
        <p:txBody>
          <a:bodyPr/>
          <a:lstStyle/>
          <a:p>
            <a:r>
              <a:rPr lang="en-US"/>
              <a:t>Dis donc, et toi?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☻</a:t>
            </a:r>
            <a:r>
              <a:rPr lang="en-US"/>
              <a:t/>
            </a:r>
            <a:br>
              <a:rPr lang="en-US"/>
            </a:br>
            <a:r>
              <a:rPr lang="en-US"/>
              <a:t>Ça te réussit, les vacances?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 vacances de Hector</a:t>
            </a:r>
          </a:p>
        </p:txBody>
      </p:sp>
      <p:pic>
        <p:nvPicPr>
          <p:cNvPr id="54275" name="Picture 3" descr="C:\Documents and Settings\Phyllis\My Documents\My Pictures\allezviens3chaav3chap1\morzin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7818438" cy="3463925"/>
          </a:xfrm>
          <a:prstGeom prst="rect">
            <a:avLst/>
          </a:prstGeom>
          <a:noFill/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371600" y="5715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à Morzine, en Savoie.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C:\Documents and Settings\Phyllis\My Documents\My Pictures\allezviens3chaav3chap1\morzine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4468813" cy="4160838"/>
          </a:xfrm>
          <a:prstGeom prst="rect">
            <a:avLst/>
          </a:prstGeom>
          <a:noFill/>
        </p:spPr>
      </p:pic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848600" cy="2057400"/>
          </a:xfrm>
        </p:spPr>
        <p:txBody>
          <a:bodyPr>
            <a:normAutofit fontScale="90000"/>
          </a:bodyPr>
          <a:lstStyle/>
          <a:p>
            <a:pPr algn="l"/>
            <a:r>
              <a:rPr lang="en-US"/>
              <a:t>Je suis parti trois semaines en camp de vacances à Morzine, en                              </a:t>
            </a:r>
            <a:br>
              <a:rPr lang="en-US"/>
            </a:br>
            <a:r>
              <a:rPr lang="en-US"/>
              <a:t>                                       Savoie.</a:t>
            </a:r>
          </a:p>
        </p:txBody>
      </p:sp>
      <p:pic>
        <p:nvPicPr>
          <p:cNvPr id="55301" name="Picture 5" descr="C:\Documents and Settings\Phyllis\My Documents\My Pictures\allezviens3chaav3chap1\cam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819400"/>
            <a:ext cx="3530600" cy="2032000"/>
          </a:xfrm>
          <a:prstGeom prst="rect">
            <a:avLst/>
          </a:prstGeom>
          <a:noFill/>
        </p:spPr>
      </p:pic>
      <p:sp>
        <p:nvSpPr>
          <p:cNvPr id="55302" name="Line 6"/>
          <p:cNvSpPr>
            <a:spLocks noChangeShapeType="1"/>
          </p:cNvSpPr>
          <p:nvPr/>
        </p:nvSpPr>
        <p:spPr bwMode="auto">
          <a:xfrm flipH="1">
            <a:off x="3733800" y="3276600"/>
            <a:ext cx="16002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C’était super!</a:t>
            </a:r>
          </a:p>
        </p:txBody>
      </p:sp>
      <p:pic>
        <p:nvPicPr>
          <p:cNvPr id="56323" name="Picture 3" descr="C:\Documents and Settings\Phyllis\My Documents\My Pictures\allezviens3chaav3chap1\thumbsu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057400"/>
            <a:ext cx="20955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Nous avons fait du vélo</a:t>
            </a:r>
          </a:p>
        </p:txBody>
      </p:sp>
      <p:pic>
        <p:nvPicPr>
          <p:cNvPr id="57347" name="Picture 3" descr="C:\Documents and Settings\Phyllis\My Documents\My Pictures\allezviens3chaav3chap1\morzinevel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057400"/>
            <a:ext cx="5638800" cy="4211638"/>
          </a:xfrm>
          <a:prstGeom prst="rect">
            <a:avLst/>
          </a:prstGeom>
          <a:noFill/>
        </p:spPr>
      </p:pic>
      <p:pic>
        <p:nvPicPr>
          <p:cNvPr id="57349" name="Picture 5" descr="C:\Documents and Settings\Phyllis\My Documents\My Pictures\allezviens3chaav3chap1\bike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657600"/>
            <a:ext cx="1439863" cy="2079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/>
              <a:t>et du rafting.</a:t>
            </a:r>
          </a:p>
        </p:txBody>
      </p:sp>
      <p:pic>
        <p:nvPicPr>
          <p:cNvPr id="58372" name="Picture 4" descr="C:\Documents and Settings\Phyllis\My Documents\My Pictures\allezviens3chaav3chap1\raft2.jpg"/>
          <p:cNvPicPr>
            <a:picLocks noChangeAspect="1" noChangeArrowheads="1"/>
          </p:cNvPicPr>
          <p:nvPr/>
        </p:nvPicPr>
        <p:blipFill>
          <a:blip r:embed="rId2" cstate="print"/>
          <a:srcRect t="8997"/>
          <a:stretch>
            <a:fillRect/>
          </a:stretch>
        </p:blipFill>
        <p:spPr bwMode="auto">
          <a:xfrm>
            <a:off x="0" y="1143000"/>
            <a:ext cx="9144000" cy="5548313"/>
          </a:xfrm>
          <a:prstGeom prst="rect">
            <a:avLst/>
          </a:prstGeom>
          <a:noFill/>
        </p:spPr>
      </p:pic>
      <p:pic>
        <p:nvPicPr>
          <p:cNvPr id="58373" name="Picture 5" descr="C:\Documents and Settings\Phyllis\My Documents\My Pictures\allezviens3chaav3chap1\tub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05400"/>
            <a:ext cx="2819400" cy="154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C:\Documents and Settings\Phyllis\My Documents\My Pictures\allezviens3chaav3chap1\heart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44000"/>
          </a:xfrm>
          <a:prstGeom prst="rect">
            <a:avLst/>
          </a:prstGeom>
          <a:noFill/>
        </p:spPr>
      </p:pic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J’ai adoré.</a:t>
            </a:r>
          </a:p>
        </p:txBody>
      </p:sp>
      <p:pic>
        <p:nvPicPr>
          <p:cNvPr id="59395" name="Picture 3" descr="C:\Documents and Settings\Phyllis\My Documents\My Pictures\allezviens3chaav3chap1\raft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239000" cy="4822825"/>
          </a:xfrm>
          <a:prstGeom prst="rect">
            <a:avLst/>
          </a:prstGeom>
          <a:noFill/>
        </p:spPr>
      </p:pic>
      <p:pic>
        <p:nvPicPr>
          <p:cNvPr id="59398" name="Picture 6" descr="C:\Documents and Settings\Phyllis\My Documents\My Pictures\allezviens3chaav3chap1\heart_kite_flying_lg_cl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57200"/>
            <a:ext cx="2667000" cy="2097088"/>
          </a:xfrm>
          <a:prstGeom prst="rect">
            <a:avLst/>
          </a:prstGeom>
          <a:noFill/>
        </p:spPr>
      </p:pic>
      <p:pic>
        <p:nvPicPr>
          <p:cNvPr id="59399" name="Picture 7" descr="C:\Documents and Settings\Phyllis\My Documents\My Pictures\allezviens3chaav3chap1\heart_kite_flying_lg_cl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733800"/>
            <a:ext cx="2667000" cy="2097088"/>
          </a:xfrm>
          <a:prstGeom prst="rect">
            <a:avLst/>
          </a:prstGeom>
          <a:noFill/>
        </p:spPr>
      </p:pic>
      <p:pic>
        <p:nvPicPr>
          <p:cNvPr id="59400" name="Picture 8" descr="C:\Documents and Settings\Phyllis\My Documents\My Pictures\allezviens3chaav3chap1\heart_kite_flying_lg_cl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38600"/>
            <a:ext cx="2667000" cy="2097088"/>
          </a:xfrm>
          <a:prstGeom prst="rect">
            <a:avLst/>
          </a:prstGeom>
          <a:noFill/>
        </p:spPr>
      </p:pic>
      <p:pic>
        <p:nvPicPr>
          <p:cNvPr id="59401" name="Picture 9" descr="C:\Documents and Settings\Phyllis\My Documents\My Pictures\allezviens3chaav3chap1\heart_kite_flying_lg_cl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914400"/>
            <a:ext cx="2667000" cy="2097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5" descr="C:\Documents and Settings\Phyllis\My Documents\My Pictures\allezviens3chaav3chap1\farm_barn_door_open_lg_cl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905000"/>
            <a:ext cx="3200400" cy="2979738"/>
          </a:xfrm>
          <a:prstGeom prst="rect">
            <a:avLst/>
          </a:prstGeom>
          <a:noFill/>
        </p:spPr>
      </p:pic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848600" cy="2057400"/>
          </a:xfrm>
        </p:spPr>
        <p:txBody>
          <a:bodyPr>
            <a:normAutofit fontScale="90000"/>
          </a:bodyPr>
          <a:lstStyle/>
          <a:p>
            <a:r>
              <a:rPr lang="en-US"/>
              <a:t>En août, je suis allé chez mon oncle. Il a une ferme à Saint-Quentin, au nord-est de Paris.</a:t>
            </a:r>
          </a:p>
        </p:txBody>
      </p:sp>
      <p:pic>
        <p:nvPicPr>
          <p:cNvPr id="60419" name="Picture 3" descr="C:\Documents and Settings\Phyllis\My Documents\My Pictures\allezviens3chaav3chap1\saintquent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276600"/>
            <a:ext cx="3238500" cy="2698750"/>
          </a:xfrm>
          <a:prstGeom prst="rect">
            <a:avLst/>
          </a:prstGeom>
          <a:noFill/>
        </p:spPr>
      </p:pic>
      <p:pic>
        <p:nvPicPr>
          <p:cNvPr id="60420" name="Picture 4" descr="C:\Documents and Settings\Phyllis\My Documents\My Pictures\allezviens3chaav3chap1\farmer_with_corn_lg_cl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657600"/>
            <a:ext cx="2536825" cy="2357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3" descr="C:\Documents and Settings\Phyllis\My Documents\My Pictures\allezviens3chaav3chap1\moisson_ble_%20beau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296400" cy="6043613"/>
          </a:xfrm>
          <a:prstGeom prst="rect">
            <a:avLst/>
          </a:prstGeom>
          <a:noFill/>
        </p:spPr>
      </p:pic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724400"/>
            <a:ext cx="7772400" cy="1143000"/>
          </a:xfrm>
        </p:spPr>
        <p:txBody>
          <a:bodyPr/>
          <a:lstStyle/>
          <a:p>
            <a:r>
              <a:rPr lang="en-US"/>
              <a:t>Je l’ai aidé pour le moisson.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98</Words>
  <Application>Microsoft Office PowerPoint</Application>
  <PresentationFormat>On-screen Show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Allez, Viens 3 Chapitre 1.1: Mise en train  Les Vacances de Hector</vt:lpstr>
      <vt:lpstr>Les vacances de Hector</vt:lpstr>
      <vt:lpstr>Je suis parti trois semaines en camp de vacances à Morzine, en                                                                      Savoie.</vt:lpstr>
      <vt:lpstr>C’était super!</vt:lpstr>
      <vt:lpstr>Nous avons fait du vélo</vt:lpstr>
      <vt:lpstr>et du rafting.</vt:lpstr>
      <vt:lpstr>J’ai adoré.</vt:lpstr>
      <vt:lpstr>En août, je suis allé chez mon oncle. Il a une ferme à Saint-Quentin, au nord-est de Paris.</vt:lpstr>
      <vt:lpstr>Je l’ai aidé pour le moisson.</vt:lpstr>
      <vt:lpstr>Je me suis occupé des animaux.</vt:lpstr>
      <vt:lpstr>J’ai repeint le garage.</vt:lpstr>
      <vt:lpstr>Je ne me suis pas ennuyé une seconde!</vt:lpstr>
      <vt:lpstr>Dis donc, et toi? ☻ Ça te réussit, les vacances?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 3 Chapitre 1.1: Mise en train  Les Vacances de Hector</dc:title>
  <dc:creator>Phyllis</dc:creator>
  <cp:lastModifiedBy>Phyllis</cp:lastModifiedBy>
  <cp:revision>1</cp:revision>
  <dcterms:created xsi:type="dcterms:W3CDTF">2011-07-17T00:42:00Z</dcterms:created>
  <dcterms:modified xsi:type="dcterms:W3CDTF">2011-07-17T00:43:09Z</dcterms:modified>
</cp:coreProperties>
</file>